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4" r:id="rId11"/>
    <p:sldId id="291" r:id="rId12"/>
    <p:sldId id="268" r:id="rId13"/>
    <p:sldId id="295" r:id="rId14"/>
    <p:sldId id="296" r:id="rId15"/>
    <p:sldId id="29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204" autoAdjust="0"/>
  </p:normalViewPr>
  <p:slideViewPr>
    <p:cSldViewPr snapToGrid="0">
      <p:cViewPr varScale="1">
        <p:scale>
          <a:sx n="84" d="100"/>
          <a:sy n="84" d="100"/>
        </p:scale>
        <p:origin x="405" y="3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74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7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9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4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Yassir</a:t>
            </a:r>
            <a:r>
              <a:rPr lang="en-US" dirty="0"/>
              <a:t> eta prediction app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B5D43-1BC3-F405-A3FE-175C87F1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1" y="957837"/>
            <a:ext cx="11126146" cy="56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54843-0C54-DD70-D61E-068DE1E1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" y="926202"/>
            <a:ext cx="10718750" cy="55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AA0ED-E9CA-781D-1ABC-67D1E300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489"/>
            <a:ext cx="11123295" cy="53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292" y="1848254"/>
            <a:ext cx="6719772" cy="237354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Issues encountered</a:t>
            </a:r>
          </a:p>
          <a:p>
            <a:r>
              <a:rPr lang="en-US" dirty="0"/>
              <a:t>Models and features</a:t>
            </a:r>
          </a:p>
          <a:p>
            <a:r>
              <a:rPr lang="en-US" dirty="0"/>
              <a:t>RSME</a:t>
            </a:r>
          </a:p>
          <a:p>
            <a:r>
              <a:rPr lang="en-US" dirty="0"/>
              <a:t>WebApp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77285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FCFDC1-0760-BFDE-711B-26EBCE1D8E6D}"/>
              </a:ext>
            </a:extLst>
          </p:cNvPr>
          <p:cNvSpPr txBox="1"/>
          <p:nvPr/>
        </p:nvSpPr>
        <p:spPr>
          <a:xfrm>
            <a:off x="4312596" y="1562911"/>
            <a:ext cx="72698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The </a:t>
            </a:r>
            <a:r>
              <a:rPr lang="en-US" sz="3200" b="1" i="1" dirty="0" err="1"/>
              <a:t>Yassir</a:t>
            </a:r>
            <a:r>
              <a:rPr lang="en-US" sz="3200" b="1" i="1" dirty="0"/>
              <a:t> Ride Hailing Company is an Algerian company with an objective of being able to accurately predict estimated time of arrival of customers to their destination.</a:t>
            </a:r>
          </a:p>
          <a:p>
            <a:r>
              <a:rPr lang="en-US" sz="3200" b="1" i="1" dirty="0"/>
              <a:t>This is a good marketing point since customers can plan with our cars in their everyday dealings.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927834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909603"/>
            <a:ext cx="6594768" cy="4171966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i="1" dirty="0"/>
              <a:t>The Latitude and Longitude are interchanged pointing to Kenya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Weather data and trip distance alone is not enough to accurately predict ETA.</a:t>
            </a:r>
          </a:p>
          <a:p>
            <a:pPr marL="342900" indent="-342900">
              <a:buFontTx/>
              <a:buChar char="-"/>
            </a:pPr>
            <a:r>
              <a:rPr lang="en-US" i="1" dirty="0"/>
              <a:t>Other factors like road </a:t>
            </a:r>
            <a:r>
              <a:rPr lang="en-US" i="1" dirty="0" err="1"/>
              <a:t>terrain,speed</a:t>
            </a:r>
            <a:r>
              <a:rPr lang="en-US" i="1" dirty="0"/>
              <a:t> limits in cities, and number of traffic lights will greatly improve the models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20" y="104929"/>
            <a:ext cx="6589150" cy="997539"/>
          </a:xfrm>
        </p:spPr>
        <p:txBody>
          <a:bodyPr>
            <a:normAutofit/>
          </a:bodyPr>
          <a:lstStyle/>
          <a:p>
            <a:r>
              <a:rPr lang="en-US" sz="4000" dirty="0"/>
              <a:t>FEATURES of interest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D1B430-CE99-8256-FC00-58D040C77E1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11033" y="840570"/>
            <a:ext cx="7445153" cy="5912501"/>
          </a:xfr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3789"/>
            <a:ext cx="6589150" cy="997539"/>
          </a:xfrm>
        </p:spPr>
        <p:txBody>
          <a:bodyPr/>
          <a:lstStyle/>
          <a:p>
            <a:r>
              <a:rPr lang="en-US" sz="4000" dirty="0"/>
              <a:t>FEATURES</a:t>
            </a:r>
            <a:r>
              <a:rPr lang="en-US" dirty="0"/>
              <a:t>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03634" y="1781175"/>
            <a:ext cx="7396264" cy="5268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Mean_2m_air_temperature,Trip_distance,surface_pressure,mean_sea_level and dewpoint_2m_temperature were the features considered in building this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log of these features was calculated and this gave a better correlation with ETA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gaussian filter applied to smoothen individual feature curves to improve prediction.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9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620109"/>
          </a:xfrm>
        </p:spPr>
        <p:txBody>
          <a:bodyPr/>
          <a:lstStyle/>
          <a:p>
            <a:r>
              <a:rPr lang="en-US" dirty="0"/>
              <a:t>MODELs AND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Models considered for the project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KN-</a:t>
            </a:r>
            <a:r>
              <a:rPr lang="en-US" sz="2000" dirty="0" err="1"/>
              <a:t>Neighbours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Xgboost</a:t>
            </a:r>
            <a:r>
              <a:rPr lang="en-US" sz="2000" dirty="0"/>
              <a:t>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LGBM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Vector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2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72007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rsme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FEF88-0BDC-5AF8-4E9F-AC4FEA87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7" y="1490864"/>
            <a:ext cx="7582884" cy="49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0" y="189235"/>
            <a:ext cx="9389288" cy="738135"/>
          </a:xfrm>
        </p:spPr>
        <p:txBody>
          <a:bodyPr/>
          <a:lstStyle/>
          <a:p>
            <a:pPr algn="ctr"/>
            <a:r>
              <a:rPr lang="en-US" dirty="0"/>
              <a:t>WebApp interface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1F3D9-738D-9D54-B9DA-BEE27E8D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489"/>
            <a:ext cx="11219234" cy="590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{920D08A5-5640-4888-B45B-2F459BE6B1E1}tf33968143_win32</Template>
  <TotalTime>2788</TotalTime>
  <Words>230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Yassir eta prediction app</vt:lpstr>
      <vt:lpstr>Agenda</vt:lpstr>
      <vt:lpstr>INTRODUCTION</vt:lpstr>
      <vt:lpstr>Issues encountered</vt:lpstr>
      <vt:lpstr>FEATURES of interest</vt:lpstr>
      <vt:lpstr>FEATURES of interest</vt:lpstr>
      <vt:lpstr>MODELs AND FEATURES </vt:lpstr>
      <vt:lpstr>rsme </vt:lpstr>
      <vt:lpstr>WebApp interface</vt:lpstr>
      <vt:lpstr>WebApp interface</vt:lpstr>
      <vt:lpstr>WebApp interface</vt:lpstr>
      <vt:lpstr>WebApp interface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Kwasi Chrappah</dc:creator>
  <cp:lastModifiedBy>Emmanuel Kwasi Chrappah</cp:lastModifiedBy>
  <cp:revision>10</cp:revision>
  <dcterms:created xsi:type="dcterms:W3CDTF">2024-08-06T21:45:18Z</dcterms:created>
  <dcterms:modified xsi:type="dcterms:W3CDTF">2024-08-11T12:50:47Z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e43056a-0fbe-4672-b093-4f15c4b41c73_Enabled">
    <vt:lpwstr>true</vt:lpwstr>
  </property>
  <property fmtid="{D5CDD505-2E9C-101B-9397-08002B2CF9AE}" pid="4" name="MSIP_Label_8e43056a-0fbe-4672-b093-4f15c4b41c73_SetDate">
    <vt:lpwstr>2024-08-06T22:51:10Z</vt:lpwstr>
  </property>
  <property fmtid="{D5CDD505-2E9C-101B-9397-08002B2CF9AE}" pid="5" name="MSIP_Label_8e43056a-0fbe-4672-b093-4f15c4b41c73_Method">
    <vt:lpwstr>Standard</vt:lpwstr>
  </property>
  <property fmtid="{D5CDD505-2E9C-101B-9397-08002B2CF9AE}" pid="6" name="MSIP_Label_8e43056a-0fbe-4672-b093-4f15c4b41c73_Name">
    <vt:lpwstr>Public</vt:lpwstr>
  </property>
  <property fmtid="{D5CDD505-2E9C-101B-9397-08002B2CF9AE}" pid="7" name="MSIP_Label_8e43056a-0fbe-4672-b093-4f15c4b41c73_SiteId">
    <vt:lpwstr>711b8fff-9db3-42cc-bc27-7a19ced91f39</vt:lpwstr>
  </property>
  <property fmtid="{D5CDD505-2E9C-101B-9397-08002B2CF9AE}" pid="8" name="MSIP_Label_8e43056a-0fbe-4672-b093-4f15c4b41c73_ActionId">
    <vt:lpwstr>7d5beaf9-d670-4697-aa85-4a79aabc9586</vt:lpwstr>
  </property>
  <property fmtid="{D5CDD505-2E9C-101B-9397-08002B2CF9AE}" pid="9" name="MSIP_Label_8e43056a-0fbe-4672-b093-4f15c4b41c73_ContentBits">
    <vt:lpwstr>0</vt:lpwstr>
  </property>
</Properties>
</file>